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0"/>
  </p:notesMasterIdLst>
  <p:handoutMasterIdLst>
    <p:handoutMasterId r:id="rId21"/>
  </p:handoutMasterIdLst>
  <p:sldIdLst>
    <p:sldId id="257" r:id="rId5"/>
    <p:sldId id="389" r:id="rId6"/>
    <p:sldId id="384" r:id="rId7"/>
    <p:sldId id="268" r:id="rId8"/>
    <p:sldId id="392" r:id="rId9"/>
    <p:sldId id="279" r:id="rId10"/>
    <p:sldId id="317" r:id="rId11"/>
    <p:sldId id="277" r:id="rId12"/>
    <p:sldId id="278" r:id="rId13"/>
    <p:sldId id="393" r:id="rId14"/>
    <p:sldId id="395" r:id="rId15"/>
    <p:sldId id="396" r:id="rId16"/>
    <p:sldId id="397" r:id="rId17"/>
    <p:sldId id="321" r:id="rId18"/>
    <p:sldId id="39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6" d="100"/>
          <a:sy n="86" d="100"/>
        </p:scale>
        <p:origin x="562" y="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3/12/2022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Project 3 </a:t>
            </a:r>
            <a:br>
              <a:rPr lang="en-US" dirty="0"/>
            </a:br>
            <a:br>
              <a:rPr lang="en-US" dirty="0"/>
            </a:br>
            <a:r>
              <a:rPr lang="en-US" dirty="0"/>
              <a:t>Covid-19</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2" y="3568700"/>
            <a:ext cx="3719111" cy="2308317"/>
          </a:xfrm>
        </p:spPr>
        <p:txBody>
          <a:bodyPr>
            <a:normAutofit/>
          </a:bodyPr>
          <a:lstStyle/>
          <a:p>
            <a:r>
              <a:rPr lang="en-US" dirty="0"/>
              <a:t>James Fairgrieve</a:t>
            </a:r>
          </a:p>
          <a:p>
            <a:r>
              <a:rPr lang="en-US" dirty="0"/>
              <a:t>Clifford Sepato</a:t>
            </a:r>
          </a:p>
          <a:p>
            <a:r>
              <a:rPr lang="en-US" dirty="0"/>
              <a:t>Adam Fletcher</a:t>
            </a:r>
          </a:p>
          <a:p>
            <a:r>
              <a:rPr lang="en-US" dirty="0"/>
              <a:t>Khadiza Begum</a:t>
            </a:r>
          </a:p>
          <a:p>
            <a:endParaRPr lang="en-US" dirty="0"/>
          </a:p>
          <a:p>
            <a:endParaRPr lang="en-US" dirty="0"/>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0C9A3-E77B-4D41-B59E-E4FE01B9CDBB}"/>
              </a:ext>
            </a:extLst>
          </p:cNvPr>
          <p:cNvSpPr>
            <a:spLocks noGrp="1"/>
          </p:cNvSpPr>
          <p:nvPr>
            <p:ph type="title"/>
          </p:nvPr>
        </p:nvSpPr>
        <p:spPr/>
        <p:txBody>
          <a:bodyPr/>
          <a:lstStyle/>
          <a:p>
            <a:r>
              <a:rPr lang="en-GB" dirty="0"/>
              <a:t>Page with available routes and data</a:t>
            </a:r>
            <a:br>
              <a:rPr lang="en-GB" dirty="0"/>
            </a:br>
            <a:endParaRPr lang="en-GB" dirty="0"/>
          </a:p>
        </p:txBody>
      </p:sp>
      <p:pic>
        <p:nvPicPr>
          <p:cNvPr id="10" name="Content Placeholder 9">
            <a:extLst>
              <a:ext uri="{FF2B5EF4-FFF2-40B4-BE49-F238E27FC236}">
                <a16:creationId xmlns:a16="http://schemas.microsoft.com/office/drawing/2014/main" id="{984A05E3-D997-40C0-A209-4D1AB483ACDC}"/>
              </a:ext>
            </a:extLst>
          </p:cNvPr>
          <p:cNvPicPr>
            <a:picLocks noGrp="1" noChangeAspect="1"/>
          </p:cNvPicPr>
          <p:nvPr>
            <p:ph idx="1"/>
          </p:nvPr>
        </p:nvPicPr>
        <p:blipFill rotWithShape="1">
          <a:blip r:embed="rId2"/>
          <a:srcRect l="1805" t="6980" r="1536" b="60954"/>
          <a:stretch/>
        </p:blipFill>
        <p:spPr>
          <a:xfrm>
            <a:off x="550862" y="2095500"/>
            <a:ext cx="9034830" cy="1685925"/>
          </a:xfrm>
        </p:spPr>
      </p:pic>
      <p:sp>
        <p:nvSpPr>
          <p:cNvPr id="4" name="Date Placeholder 3">
            <a:extLst>
              <a:ext uri="{FF2B5EF4-FFF2-40B4-BE49-F238E27FC236}">
                <a16:creationId xmlns:a16="http://schemas.microsoft.com/office/drawing/2014/main" id="{E8E86B73-9118-424E-B1EE-4EB9C17FB066}"/>
              </a:ext>
            </a:extLst>
          </p:cNvPr>
          <p:cNvSpPr>
            <a:spLocks noGrp="1"/>
          </p:cNvSpPr>
          <p:nvPr>
            <p:ph type="dt" sz="half" idx="10"/>
          </p:nvPr>
        </p:nvSpPr>
        <p:spPr/>
        <p:txBody>
          <a:bodyPr/>
          <a:lstStyle/>
          <a:p>
            <a:r>
              <a:rPr lang="en-US" dirty="0"/>
              <a:t>Saturday, March 12, 2022</a:t>
            </a:r>
          </a:p>
        </p:txBody>
      </p:sp>
      <p:sp>
        <p:nvSpPr>
          <p:cNvPr id="6" name="Slide Number Placeholder 5">
            <a:extLst>
              <a:ext uri="{FF2B5EF4-FFF2-40B4-BE49-F238E27FC236}">
                <a16:creationId xmlns:a16="http://schemas.microsoft.com/office/drawing/2014/main" id="{64A3E5F1-9F0C-454E-8729-25DC5C65B211}"/>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12" name="Picture 11">
            <a:extLst>
              <a:ext uri="{FF2B5EF4-FFF2-40B4-BE49-F238E27FC236}">
                <a16:creationId xmlns:a16="http://schemas.microsoft.com/office/drawing/2014/main" id="{61AEFB0F-7F34-45F9-83A0-CD603D931632}"/>
              </a:ext>
            </a:extLst>
          </p:cNvPr>
          <p:cNvPicPr>
            <a:picLocks noChangeAspect="1"/>
          </p:cNvPicPr>
          <p:nvPr/>
        </p:nvPicPr>
        <p:blipFill rotWithShape="1">
          <a:blip r:embed="rId3"/>
          <a:srcRect l="4507" t="20001" r="4518" b="56388"/>
          <a:stretch/>
        </p:blipFill>
        <p:spPr>
          <a:xfrm>
            <a:off x="550862" y="4092195"/>
            <a:ext cx="11091599" cy="1619250"/>
          </a:xfrm>
          <a:prstGeom prst="rect">
            <a:avLst/>
          </a:prstGeom>
        </p:spPr>
      </p:pic>
    </p:spTree>
    <p:extLst>
      <p:ext uri="{BB962C8B-B14F-4D97-AF65-F5344CB8AC3E}">
        <p14:creationId xmlns:p14="http://schemas.microsoft.com/office/powerpoint/2010/main" val="714998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Freeform: Shape 4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4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4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7" name="Group 4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8" name="Freeform: Shape 4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reeform: Shape 4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Oval 4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Oval 5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2" name="Rectangle 5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54">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4" name="Group 56">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58" name="Freeform: Shape 57">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FF2DCEEA-1A0F-4DA7-9B58-D6A0F5B34319}"/>
              </a:ext>
            </a:extLst>
          </p:cNvPr>
          <p:cNvSpPr>
            <a:spLocks noGrp="1"/>
          </p:cNvSpPr>
          <p:nvPr>
            <p:ph type="title"/>
          </p:nvPr>
        </p:nvSpPr>
        <p:spPr>
          <a:xfrm>
            <a:off x="550864" y="2438418"/>
            <a:ext cx="3565524" cy="1145514"/>
          </a:xfrm>
        </p:spPr>
        <p:txBody>
          <a:bodyPr vert="horz" wrap="square" lIns="0" tIns="0" rIns="0" bIns="0" rtlCol="0" anchor="b" anchorCtr="0">
            <a:normAutofit/>
          </a:bodyPr>
          <a:lstStyle/>
          <a:p>
            <a:pPr>
              <a:lnSpc>
                <a:spcPct val="100000"/>
              </a:lnSpc>
            </a:pPr>
            <a:r>
              <a:rPr lang="en-US"/>
              <a:t>Visualisation </a:t>
            </a:r>
            <a:endParaRPr lang="en-US" dirty="0"/>
          </a:p>
        </p:txBody>
      </p:sp>
      <p:grpSp>
        <p:nvGrpSpPr>
          <p:cNvPr id="61" name="Group 60">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62"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 name="Content Placeholder 7">
            <a:extLst>
              <a:ext uri="{FF2B5EF4-FFF2-40B4-BE49-F238E27FC236}">
                <a16:creationId xmlns:a16="http://schemas.microsoft.com/office/drawing/2014/main" id="{A1E8C3B8-E86E-407C-9F7C-40541CAA8A53}"/>
              </a:ext>
            </a:extLst>
          </p:cNvPr>
          <p:cNvPicPr>
            <a:picLocks noGrp="1" noChangeAspect="1"/>
          </p:cNvPicPr>
          <p:nvPr>
            <p:ph idx="1"/>
          </p:nvPr>
        </p:nvPicPr>
        <p:blipFill rotWithShape="1">
          <a:blip r:embed="rId2"/>
          <a:srcRect l="8595" t="18127" r="8252" b="19347"/>
          <a:stretch/>
        </p:blipFill>
        <p:spPr>
          <a:xfrm>
            <a:off x="3997635" y="1266945"/>
            <a:ext cx="8013722" cy="3748939"/>
          </a:xfrm>
          <a:custGeom>
            <a:avLst/>
            <a:gdLst/>
            <a:ahLst/>
            <a:cxnLst/>
            <a:rect l="l" t="t" r="r" b="b"/>
            <a:pathLst>
              <a:path w="7345363" h="5761037">
                <a:moveTo>
                  <a:pt x="0" y="0"/>
                </a:moveTo>
                <a:lnTo>
                  <a:pt x="7345363" y="0"/>
                </a:lnTo>
                <a:lnTo>
                  <a:pt x="7345363" y="5761037"/>
                </a:lnTo>
                <a:lnTo>
                  <a:pt x="0" y="5761037"/>
                </a:lnTo>
                <a:close/>
              </a:path>
            </a:pathLst>
          </a:custGeom>
        </p:spPr>
      </p:pic>
      <p:sp>
        <p:nvSpPr>
          <p:cNvPr id="4" name="Date Placeholder 3">
            <a:extLst>
              <a:ext uri="{FF2B5EF4-FFF2-40B4-BE49-F238E27FC236}">
                <a16:creationId xmlns:a16="http://schemas.microsoft.com/office/drawing/2014/main" id="{40A8BFC9-042D-41E6-952E-EF53C31A98FC}"/>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12, 2022</a:t>
            </a:r>
          </a:p>
        </p:txBody>
      </p:sp>
      <p:sp>
        <p:nvSpPr>
          <p:cNvPr id="6" name="Slide Number Placeholder 5">
            <a:extLst>
              <a:ext uri="{FF2B5EF4-FFF2-40B4-BE49-F238E27FC236}">
                <a16:creationId xmlns:a16="http://schemas.microsoft.com/office/drawing/2014/main" id="{059B46A2-B17C-4887-963B-C4A6D732CC7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Tree>
    <p:extLst>
      <p:ext uri="{BB962C8B-B14F-4D97-AF65-F5344CB8AC3E}">
        <p14:creationId xmlns:p14="http://schemas.microsoft.com/office/powerpoint/2010/main" val="234141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7" name="Group 4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8" name="Freeform: Shape 4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Shape 4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Oval 4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3" name="Rectangle 5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3196B-B259-4039-B0C9-44AEEE90B141}"/>
              </a:ext>
            </a:extLst>
          </p:cNvPr>
          <p:cNvSpPr>
            <a:spLocks noGrp="1"/>
          </p:cNvSpPr>
          <p:nvPr>
            <p:ph type="title"/>
          </p:nvPr>
        </p:nvSpPr>
        <p:spPr>
          <a:xfrm>
            <a:off x="8075614" y="1897782"/>
            <a:ext cx="3565524" cy="1686150"/>
          </a:xfrm>
        </p:spPr>
        <p:txBody>
          <a:bodyPr vert="horz" wrap="square" lIns="0" tIns="0" rIns="0" bIns="0" rtlCol="0" anchor="b" anchorCtr="0">
            <a:normAutofit/>
          </a:bodyPr>
          <a:lstStyle/>
          <a:p>
            <a:pPr>
              <a:lnSpc>
                <a:spcPct val="100000"/>
              </a:lnSpc>
            </a:pPr>
            <a:r>
              <a:rPr lang="en-US" dirty="0"/>
              <a:t>Covid 19 Dashboard</a:t>
            </a:r>
          </a:p>
        </p:txBody>
      </p:sp>
      <p:pic>
        <p:nvPicPr>
          <p:cNvPr id="8" name="Content Placeholder 7">
            <a:extLst>
              <a:ext uri="{FF2B5EF4-FFF2-40B4-BE49-F238E27FC236}">
                <a16:creationId xmlns:a16="http://schemas.microsoft.com/office/drawing/2014/main" id="{6C18E0B7-E062-4107-A829-7A8D9C85ADFB}"/>
              </a:ext>
            </a:extLst>
          </p:cNvPr>
          <p:cNvPicPr>
            <a:picLocks noGrp="1" noChangeAspect="1"/>
          </p:cNvPicPr>
          <p:nvPr>
            <p:ph idx="1"/>
          </p:nvPr>
        </p:nvPicPr>
        <p:blipFill rotWithShape="1">
          <a:blip r:embed="rId2"/>
          <a:srcRect l="8592" t="17896" r="7893" b="18743"/>
          <a:stretch/>
        </p:blipFill>
        <p:spPr>
          <a:xfrm>
            <a:off x="550864" y="1941718"/>
            <a:ext cx="7279404" cy="3106532"/>
          </a:xfrm>
          <a:custGeom>
            <a:avLst/>
            <a:gdLst/>
            <a:ahLst/>
            <a:cxnLst/>
            <a:rect l="l" t="t" r="r" b="b"/>
            <a:pathLst>
              <a:path w="6973888" h="5761037">
                <a:moveTo>
                  <a:pt x="0" y="0"/>
                </a:moveTo>
                <a:lnTo>
                  <a:pt x="6973888" y="0"/>
                </a:lnTo>
                <a:lnTo>
                  <a:pt x="6973888" y="5761037"/>
                </a:lnTo>
                <a:lnTo>
                  <a:pt x="0" y="5761037"/>
                </a:lnTo>
                <a:close/>
              </a:path>
            </a:pathLst>
          </a:custGeom>
        </p:spPr>
      </p:pic>
      <p:sp>
        <p:nvSpPr>
          <p:cNvPr id="55" name="Oval 54">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A3615422-0DEE-4A18-A42E-7A57DDAAE830}"/>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12, 2022</a:t>
            </a:r>
          </a:p>
        </p:txBody>
      </p:sp>
      <p:sp>
        <p:nvSpPr>
          <p:cNvPr id="6" name="Slide Number Placeholder 5">
            <a:extLst>
              <a:ext uri="{FF2B5EF4-FFF2-40B4-BE49-F238E27FC236}">
                <a16:creationId xmlns:a16="http://schemas.microsoft.com/office/drawing/2014/main" id="{7A05F336-D205-44C3-B359-08EC902090C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Tree>
    <p:extLst>
      <p:ext uri="{BB962C8B-B14F-4D97-AF65-F5344CB8AC3E}">
        <p14:creationId xmlns:p14="http://schemas.microsoft.com/office/powerpoint/2010/main" val="3618660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31DC73-41D6-438E-AD52-A15D4188592F}"/>
              </a:ext>
            </a:extLst>
          </p:cNvPr>
          <p:cNvSpPr>
            <a:spLocks noGrp="1"/>
          </p:cNvSpPr>
          <p:nvPr>
            <p:ph type="title"/>
          </p:nvPr>
        </p:nvSpPr>
        <p:spPr>
          <a:xfrm>
            <a:off x="8075614" y="549276"/>
            <a:ext cx="3565524" cy="1656716"/>
          </a:xfrm>
        </p:spPr>
        <p:txBody>
          <a:bodyPr vert="horz" wrap="square" lIns="0" tIns="0" rIns="0" bIns="0" rtlCol="0" anchor="b" anchorCtr="0">
            <a:normAutofit/>
          </a:bodyPr>
          <a:lstStyle/>
          <a:p>
            <a:pPr>
              <a:lnSpc>
                <a:spcPct val="100000"/>
              </a:lnSpc>
            </a:pPr>
            <a:r>
              <a:rPr lang="en-US" dirty="0"/>
              <a:t>Dashboard</a:t>
            </a:r>
          </a:p>
        </p:txBody>
      </p:sp>
      <p:pic>
        <p:nvPicPr>
          <p:cNvPr id="8" name="Content Placeholder 7">
            <a:extLst>
              <a:ext uri="{FF2B5EF4-FFF2-40B4-BE49-F238E27FC236}">
                <a16:creationId xmlns:a16="http://schemas.microsoft.com/office/drawing/2014/main" id="{6D59BC74-E165-42E8-AFE3-AB37D1DAADBB}"/>
              </a:ext>
            </a:extLst>
          </p:cNvPr>
          <p:cNvPicPr>
            <a:picLocks noGrp="1" noChangeAspect="1"/>
          </p:cNvPicPr>
          <p:nvPr>
            <p:ph idx="1"/>
          </p:nvPr>
        </p:nvPicPr>
        <p:blipFill rotWithShape="1">
          <a:blip r:embed="rId2"/>
          <a:srcRect l="8527" t="18804" r="8058" b="20154"/>
          <a:stretch/>
        </p:blipFill>
        <p:spPr>
          <a:xfrm>
            <a:off x="821692" y="2378741"/>
            <a:ext cx="7922916" cy="3261358"/>
          </a:xfrm>
          <a:custGeom>
            <a:avLst/>
            <a:gdLst/>
            <a:ahLst/>
            <a:cxnLst/>
            <a:rect l="l" t="t" r="r" b="b"/>
            <a:pathLst>
              <a:path w="6973888" h="5761037">
                <a:moveTo>
                  <a:pt x="0" y="0"/>
                </a:moveTo>
                <a:lnTo>
                  <a:pt x="6973888" y="0"/>
                </a:lnTo>
                <a:lnTo>
                  <a:pt x="6973888" y="5761037"/>
                </a:lnTo>
                <a:lnTo>
                  <a:pt x="0" y="5761037"/>
                </a:lnTo>
                <a:close/>
              </a:path>
            </a:pathLst>
          </a:custGeom>
        </p:spPr>
      </p:pic>
      <p:sp>
        <p:nvSpPr>
          <p:cNvPr id="27" name="Oval 26">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C23B6032-6CB4-4839-A1EE-114282A49567}"/>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2, 2022</a:t>
            </a:r>
          </a:p>
        </p:txBody>
      </p:sp>
      <p:sp>
        <p:nvSpPr>
          <p:cNvPr id="5" name="Footer Placeholder 4">
            <a:extLst>
              <a:ext uri="{FF2B5EF4-FFF2-40B4-BE49-F238E27FC236}">
                <a16:creationId xmlns:a16="http://schemas.microsoft.com/office/drawing/2014/main" id="{F9C332DF-E726-4A94-8DC9-E4313ADBFC3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Covid 19</a:t>
            </a:r>
            <a:endParaRPr lang="en-US" kern="1200" dirty="0">
              <a:solidFill>
                <a:schemeClr val="tx1">
                  <a:alpha val="8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7F29FC77-EEB5-412E-876E-05F0CA9D0ED0}"/>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Tree>
    <p:extLst>
      <p:ext uri="{BB962C8B-B14F-4D97-AF65-F5344CB8AC3E}">
        <p14:creationId xmlns:p14="http://schemas.microsoft.com/office/powerpoint/2010/main" val="77023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a:bodyPr>
          <a:lstStyle/>
          <a:p>
            <a:r>
              <a:rPr lang="en-US" dirty="0"/>
              <a:t>We created pgAdmin database Covid 19 including csv data files. Subsequently we created app.py flask connecting database. Later we created html file and visualisation. </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Covid 19</a:t>
            </a: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Tree>
    <p:extLst>
      <p:ext uri="{BB962C8B-B14F-4D97-AF65-F5344CB8AC3E}">
        <p14:creationId xmlns:p14="http://schemas.microsoft.com/office/powerpoint/2010/main" val="3521561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Project3_Group-4</a:t>
            </a:r>
          </a:p>
          <a:p>
            <a:r>
              <a:rPr lang="en-US" dirty="0"/>
              <a:t>LostPlotly</a:t>
            </a:r>
          </a:p>
          <a:p>
            <a:endParaRPr lang="en-US" dirty="0"/>
          </a:p>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t>Saturday, March 12, 2022</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dirty="0"/>
              <a:t>Covid 19</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Data resources </a:t>
            </a:r>
          </a:p>
          <a:p>
            <a:r>
              <a:rPr lang="en-US" dirty="0"/>
              <a:t>SQL database</a:t>
            </a:r>
          </a:p>
          <a:p>
            <a:r>
              <a:rPr lang="en-US" dirty="0"/>
              <a:t>Flask</a:t>
            </a:r>
          </a:p>
          <a:p>
            <a:r>
              <a:rPr lang="en-US" dirty="0"/>
              <a:t>Visualisation</a:t>
            </a:r>
          </a:p>
          <a:p>
            <a:r>
              <a:rPr lang="en-US" dirty="0"/>
              <a:t>Presentation</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dirty="0"/>
              <a:t>Thursday, March 10, 2022</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Covid-19</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t>Thursday March 10, 2022</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Covid-19</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2" y="4508499"/>
            <a:ext cx="6242897" cy="1661481"/>
          </a:xfrm>
          <a:noFill/>
        </p:spPr>
        <p:txBody>
          <a:bodyPr>
            <a:normAutofit fontScale="92500" lnSpcReduction="20000"/>
          </a:bodyPr>
          <a:lstStyle/>
          <a:p>
            <a:r>
              <a:rPr lang="en-GB" dirty="0"/>
              <a:t>The Covid-19 theme has undoubtedly been very popular since the end of 2019. There is now a lot of data and among them we selected WHO to prepare our project. We found the data reliable and containing interesting possibilities of presenting them in the context of data analysis and interactive visualizations.</a:t>
            </a:r>
            <a:endParaRPr lang="en-US" dirty="0"/>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Team</a:t>
            </a:r>
          </a:p>
        </p:txBody>
      </p:sp>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Name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James Fairgrieve</a:t>
            </a:r>
          </a:p>
          <a:p>
            <a:endParaRPr lang="en-US" dirty="0"/>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Clifford Sepato</a:t>
            </a:r>
          </a:p>
          <a:p>
            <a:endParaRPr lang="en-US" dirty="0"/>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Adam Fletcher</a:t>
            </a:r>
          </a:p>
          <a:p>
            <a:endParaRPr lang="en-US" dirty="0"/>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Khadiza Begum</a:t>
            </a:r>
          </a:p>
          <a:p>
            <a:endParaRPr lang="en-US" dirty="0"/>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dirty="0"/>
              <a:t>Saturday, March 12, 2022</a:t>
            </a:r>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dirty="0"/>
              <a:t>Covid 19</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18" name="Picture Placeholder 17" descr="A person with a beard&#10;&#10;Description automatically generated with low confidence">
            <a:extLst>
              <a:ext uri="{FF2B5EF4-FFF2-40B4-BE49-F238E27FC236}">
                <a16:creationId xmlns:a16="http://schemas.microsoft.com/office/drawing/2014/main" id="{14EFECA0-5527-4F78-AAF7-4C8E5088385E}"/>
              </a:ext>
            </a:extLst>
          </p:cNvPr>
          <p:cNvPicPr>
            <a:picLocks noGrp="1" noChangeAspect="1"/>
          </p:cNvPicPr>
          <p:nvPr>
            <p:ph type="pic" sz="quarter" idx="13"/>
          </p:nvPr>
        </p:nvPicPr>
        <p:blipFill>
          <a:blip r:embed="rId3"/>
          <a:srcRect t="7559" b="7559"/>
          <a:stretch>
            <a:fillRect/>
          </a:stretch>
        </p:blipFill>
        <p:spPr>
          <a:xfrm>
            <a:off x="1088699" y="1990724"/>
            <a:ext cx="1691640" cy="1531040"/>
          </a:xfrm>
        </p:spPr>
      </p:pic>
      <p:pic>
        <p:nvPicPr>
          <p:cNvPr id="20" name="Picture Placeholder 19" descr="A person wearing a blue shirt&#10;&#10;Description automatically generated with medium confidence">
            <a:extLst>
              <a:ext uri="{FF2B5EF4-FFF2-40B4-BE49-F238E27FC236}">
                <a16:creationId xmlns:a16="http://schemas.microsoft.com/office/drawing/2014/main" id="{91E001E1-65D6-4DD8-A314-EF7FB956855B}"/>
              </a:ext>
            </a:extLst>
          </p:cNvPr>
          <p:cNvPicPr>
            <a:picLocks noGrp="1" noChangeAspect="1"/>
          </p:cNvPicPr>
          <p:nvPr>
            <p:ph type="pic" sz="quarter" idx="14"/>
          </p:nvPr>
        </p:nvPicPr>
        <p:blipFill>
          <a:blip r:embed="rId4"/>
          <a:srcRect t="7559" b="7559"/>
          <a:stretch>
            <a:fillRect/>
          </a:stretch>
        </p:blipFill>
        <p:spPr>
          <a:xfrm>
            <a:off x="3838384" y="1988053"/>
            <a:ext cx="1691640" cy="1533711"/>
          </a:xfrm>
        </p:spPr>
      </p:pic>
      <p:pic>
        <p:nvPicPr>
          <p:cNvPr id="22" name="Picture Placeholder 21" descr="A person wearing a hat&#10;&#10;Description automatically generated with low confidence">
            <a:extLst>
              <a:ext uri="{FF2B5EF4-FFF2-40B4-BE49-F238E27FC236}">
                <a16:creationId xmlns:a16="http://schemas.microsoft.com/office/drawing/2014/main" id="{F0507D3A-1A2A-4674-87FA-C85275EA4684}"/>
              </a:ext>
            </a:extLst>
          </p:cNvPr>
          <p:cNvPicPr>
            <a:picLocks noGrp="1" noChangeAspect="1"/>
          </p:cNvPicPr>
          <p:nvPr>
            <p:ph type="pic" sz="quarter" idx="15"/>
          </p:nvPr>
        </p:nvPicPr>
        <p:blipFill>
          <a:blip r:embed="rId5"/>
          <a:srcRect t="7559" b="7559"/>
          <a:stretch>
            <a:fillRect/>
          </a:stretch>
        </p:blipFill>
        <p:spPr>
          <a:xfrm>
            <a:off x="6661976" y="1990724"/>
            <a:ext cx="1691640" cy="1533712"/>
          </a:xfrm>
        </p:spPr>
      </p:pic>
      <p:pic>
        <p:nvPicPr>
          <p:cNvPr id="24" name="Picture Placeholder 23" descr="A picture containing clothing, person, indoor, black&#10;&#10;Description automatically generated">
            <a:extLst>
              <a:ext uri="{FF2B5EF4-FFF2-40B4-BE49-F238E27FC236}">
                <a16:creationId xmlns:a16="http://schemas.microsoft.com/office/drawing/2014/main" id="{2EFA0397-9581-4BA6-87BA-002073A38CB1}"/>
              </a:ext>
            </a:extLst>
          </p:cNvPr>
          <p:cNvPicPr>
            <a:picLocks noGrp="1" noChangeAspect="1"/>
          </p:cNvPicPr>
          <p:nvPr>
            <p:ph type="pic" sz="quarter" idx="16"/>
          </p:nvPr>
        </p:nvPicPr>
        <p:blipFill>
          <a:blip r:embed="rId6"/>
          <a:srcRect t="7598" b="7598"/>
          <a:stretch>
            <a:fillRect/>
          </a:stretch>
        </p:blipFill>
        <p:spPr>
          <a:xfrm>
            <a:off x="9485568" y="1990723"/>
            <a:ext cx="1691640" cy="1531043"/>
          </a:xfrm>
        </p:spPr>
      </p:pic>
    </p:spTree>
    <p:extLst>
      <p:ext uri="{BB962C8B-B14F-4D97-AF65-F5344CB8AC3E}">
        <p14:creationId xmlns:p14="http://schemas.microsoft.com/office/powerpoint/2010/main" val="297987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D27EC-3F8E-4C2D-B704-25417F3D9252}"/>
              </a:ext>
            </a:extLst>
          </p:cNvPr>
          <p:cNvSpPr>
            <a:spLocks noGrp="1"/>
          </p:cNvSpPr>
          <p:nvPr>
            <p:ph type="title"/>
          </p:nvPr>
        </p:nvSpPr>
        <p:spPr>
          <a:xfrm>
            <a:off x="8075614" y="549275"/>
            <a:ext cx="3565524" cy="3034657"/>
          </a:xfrm>
        </p:spPr>
        <p:txBody>
          <a:bodyPr vert="horz" wrap="square" lIns="0" tIns="0" rIns="0" bIns="0" rtlCol="0" anchor="b" anchorCtr="0">
            <a:normAutofit/>
          </a:bodyPr>
          <a:lstStyle/>
          <a:p>
            <a:pPr>
              <a:lnSpc>
                <a:spcPct val="100000"/>
              </a:lnSpc>
            </a:pPr>
            <a:r>
              <a:rPr lang="en-US" dirty="0"/>
              <a:t>Life cycle of a data analysis project</a:t>
            </a:r>
          </a:p>
        </p:txBody>
      </p:sp>
      <p:pic>
        <p:nvPicPr>
          <p:cNvPr id="16" name="Content Placeholder 15" descr="A picture containing table&#10;&#10;Description automatically generated">
            <a:extLst>
              <a:ext uri="{FF2B5EF4-FFF2-40B4-BE49-F238E27FC236}">
                <a16:creationId xmlns:a16="http://schemas.microsoft.com/office/drawing/2014/main" id="{D63F2F8D-53D5-46F5-B0C2-49540204BB9C}"/>
              </a:ext>
            </a:extLst>
          </p:cNvPr>
          <p:cNvPicPr>
            <a:picLocks noGrp="1" noChangeAspect="1"/>
          </p:cNvPicPr>
          <p:nvPr>
            <p:ph sz="quarter" idx="15"/>
          </p:nvPr>
        </p:nvPicPr>
        <p:blipFill>
          <a:blip r:embed="rId2"/>
          <a:stretch>
            <a:fillRect/>
          </a:stretch>
        </p:blipFill>
        <p:spPr>
          <a:xfrm>
            <a:off x="550864" y="814585"/>
            <a:ext cx="6973888" cy="5230416"/>
          </a:xfrm>
          <a:custGeom>
            <a:avLst/>
            <a:gdLst/>
            <a:ahLst/>
            <a:cxnLst/>
            <a:rect l="l" t="t" r="r" b="b"/>
            <a:pathLst>
              <a:path w="6973888" h="5761037">
                <a:moveTo>
                  <a:pt x="0" y="0"/>
                </a:moveTo>
                <a:lnTo>
                  <a:pt x="6973888" y="0"/>
                </a:lnTo>
                <a:lnTo>
                  <a:pt x="6973888" y="5761037"/>
                </a:lnTo>
                <a:lnTo>
                  <a:pt x="0" y="5761037"/>
                </a:lnTo>
                <a:close/>
              </a:path>
            </a:pathLst>
          </a:custGeom>
        </p:spPr>
      </p:pic>
      <p:sp>
        <p:nvSpPr>
          <p:cNvPr id="35" name="Oval 34">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Date Placeholder 6">
            <a:extLst>
              <a:ext uri="{FF2B5EF4-FFF2-40B4-BE49-F238E27FC236}">
                <a16:creationId xmlns:a16="http://schemas.microsoft.com/office/drawing/2014/main" id="{D160D511-9C96-4BD9-9B1D-6AA3DEA8B45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12, 2022</a:t>
            </a:r>
          </a:p>
        </p:txBody>
      </p:sp>
      <p:sp>
        <p:nvSpPr>
          <p:cNvPr id="8" name="Footer Placeholder 7">
            <a:extLst>
              <a:ext uri="{FF2B5EF4-FFF2-40B4-BE49-F238E27FC236}">
                <a16:creationId xmlns:a16="http://schemas.microsoft.com/office/drawing/2014/main" id="{B4AEB297-B4A2-4F21-BFAF-15F12940394C}"/>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dirty="0">
                <a:solidFill>
                  <a:schemeClr val="tx1">
                    <a:alpha val="80000"/>
                  </a:schemeClr>
                </a:solidFill>
              </a:rPr>
              <a:t>Covid 19</a:t>
            </a:r>
            <a:endParaRPr lang="en-US" kern="1200" dirty="0">
              <a:solidFill>
                <a:schemeClr val="tx1">
                  <a:alpha val="80000"/>
                </a:schemeClr>
              </a:solidFill>
              <a:latin typeface="+mn-lt"/>
              <a:ea typeface="+mn-ea"/>
              <a:cs typeface="+mn-cs"/>
            </a:endParaRPr>
          </a:p>
        </p:txBody>
      </p:sp>
      <p:sp>
        <p:nvSpPr>
          <p:cNvPr id="9" name="Slide Number Placeholder 8">
            <a:extLst>
              <a:ext uri="{FF2B5EF4-FFF2-40B4-BE49-F238E27FC236}">
                <a16:creationId xmlns:a16="http://schemas.microsoft.com/office/drawing/2014/main" id="{388EF8B7-222F-4AB0-99BC-3AF7E6A246F9}"/>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Tree>
    <p:extLst>
      <p:ext uri="{BB962C8B-B14F-4D97-AF65-F5344CB8AC3E}">
        <p14:creationId xmlns:p14="http://schemas.microsoft.com/office/powerpoint/2010/main" val="135368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The way to get started is to quit talking and begin doing.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Walt Disney</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dirty="0"/>
              <a:t>Saturday, March 2, 2022</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dirty="0"/>
              <a:t>Cavid-19</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3955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Data resources</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WHO data </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dirty="0"/>
              <a:t>Thursday, March 10, 2022</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dirty="0"/>
              <a:t>Covid-19</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560021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1" name="Freeform: Shape 2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6" name="Rectangle 2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31" name="Freeform: Shape 30">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pPr>
              <a:lnSpc>
                <a:spcPct val="100000"/>
              </a:lnSpc>
            </a:pPr>
            <a:r>
              <a:rPr lang="en-US" dirty="0"/>
              <a:t>                    Creating database</a:t>
            </a:r>
            <a:endParaRPr lang="en-US"/>
          </a:p>
        </p:txBody>
      </p:sp>
      <p:grpSp>
        <p:nvGrpSpPr>
          <p:cNvPr id="34" name="Group 33">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5"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9" name="chart">
            <a:extLst>
              <a:ext uri="{FF2B5EF4-FFF2-40B4-BE49-F238E27FC236}">
                <a16:creationId xmlns:a16="http://schemas.microsoft.com/office/drawing/2014/main" id="{F403FE71-29C2-41DD-A6B4-8C7D7B4E03DF}"/>
              </a:ext>
            </a:extLst>
          </p:cNvPr>
          <p:cNvPicPr>
            <a:picLocks noGrp="1" noChangeAspect="1"/>
          </p:cNvPicPr>
          <p:nvPr>
            <p:ph idx="1"/>
          </p:nvPr>
        </p:nvPicPr>
        <p:blipFill rotWithShape="1">
          <a:blip r:embed="rId2"/>
          <a:srcRect b="5102"/>
          <a:stretch/>
        </p:blipFill>
        <p:spPr>
          <a:xfrm>
            <a:off x="4295776" y="1469312"/>
            <a:ext cx="7345363" cy="3920962"/>
          </a:xfrm>
          <a:custGeom>
            <a:avLst/>
            <a:gdLst/>
            <a:ahLst/>
            <a:cxnLst/>
            <a:rect l="l" t="t" r="r" b="b"/>
            <a:pathLst>
              <a:path w="7345363" h="5761037">
                <a:moveTo>
                  <a:pt x="0" y="0"/>
                </a:moveTo>
                <a:lnTo>
                  <a:pt x="7345363" y="0"/>
                </a:lnTo>
                <a:lnTo>
                  <a:pt x="7345363" y="5761037"/>
                </a:lnTo>
                <a:lnTo>
                  <a:pt x="0" y="5761037"/>
                </a:lnTo>
                <a:close/>
              </a:path>
            </a:pathLst>
          </a:custGeom>
        </p:spPr>
      </p:pic>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Saturday, March 12, 2022</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Covid-19</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374028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80363"/>
            <a:ext cx="5437188" cy="1333055"/>
          </a:xfrm>
        </p:spPr>
        <p:txBody>
          <a:bodyPr wrap="square" anchor="t">
            <a:normAutofit/>
          </a:bodyPr>
          <a:lstStyle/>
          <a:p>
            <a:r>
              <a:rPr lang="en-US" dirty="0"/>
              <a:t>Flask </a:t>
            </a:r>
          </a:p>
        </p:txBody>
      </p:sp>
      <p:grpSp>
        <p:nvGrpSpPr>
          <p:cNvPr id="75" name="Group 74">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76"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6" name="Picture 2" descr="Flask (web framework) - Wikipedia">
            <a:extLst>
              <a:ext uri="{FF2B5EF4-FFF2-40B4-BE49-F238E27FC236}">
                <a16:creationId xmlns:a16="http://schemas.microsoft.com/office/drawing/2014/main" id="{C707617E-DF50-4FC5-8278-C5274FC829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0863" y="3294595"/>
            <a:ext cx="5773738" cy="2251596"/>
          </a:xfrm>
          <a:custGeom>
            <a:avLst/>
            <a:gdLst/>
            <a:ahLst/>
            <a:cxnLst/>
            <a:rect l="l" t="t" r="r" b="b"/>
            <a:pathLst>
              <a:path w="5773738" h="3779838">
                <a:moveTo>
                  <a:pt x="0" y="0"/>
                </a:moveTo>
                <a:lnTo>
                  <a:pt x="5773738" y="0"/>
                </a:lnTo>
                <a:lnTo>
                  <a:pt x="5773738" y="3779838"/>
                </a:lnTo>
                <a:lnTo>
                  <a:pt x="0" y="3779838"/>
                </a:lnTo>
                <a:close/>
              </a:path>
            </a:pathLst>
          </a:cu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9D14D9C5-81FF-470D-9992-8BFD30E33E53}"/>
              </a:ext>
            </a:extLst>
          </p:cNvPr>
          <p:cNvPicPr>
            <a:picLocks noGrp="1" noChangeAspect="1"/>
          </p:cNvPicPr>
          <p:nvPr>
            <p:ph idx="1"/>
          </p:nvPr>
        </p:nvPicPr>
        <p:blipFill rotWithShape="1">
          <a:blip r:embed="rId3"/>
          <a:srcRect l="20361" t="-2521" r="-8463" b="15741"/>
          <a:stretch/>
        </p:blipFill>
        <p:spPr>
          <a:xfrm>
            <a:off x="6441784" y="733426"/>
            <a:ext cx="6186151" cy="4812766"/>
          </a:xfrm>
        </p:spPr>
      </p:pic>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t>Saturday, March 12 2, 2022</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spTree>
    <p:extLst>
      <p:ext uri="{BB962C8B-B14F-4D97-AF65-F5344CB8AC3E}">
        <p14:creationId xmlns:p14="http://schemas.microsoft.com/office/powerpoint/2010/main" val="249694779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{B7BBBB7C-EE24-45B4-B471-F7003C86B656}tf33713516_win32</Template>
  <TotalTime>168</TotalTime>
  <Words>279</Words>
  <Application>Microsoft Office PowerPoint</Application>
  <PresentationFormat>Widescreen</PresentationFormat>
  <Paragraphs>80</Paragraphs>
  <Slides>15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Walbaum Display</vt:lpstr>
      <vt:lpstr>3DFloatVTI</vt:lpstr>
      <vt:lpstr>Project 3   Covid-19</vt:lpstr>
      <vt:lpstr>Agenda</vt:lpstr>
      <vt:lpstr>Introduction</vt:lpstr>
      <vt:lpstr>Team</vt:lpstr>
      <vt:lpstr>Life cycle of a data analysis project</vt:lpstr>
      <vt:lpstr>The way to get started is to quit talking and begin doing.</vt:lpstr>
      <vt:lpstr>Data resources</vt:lpstr>
      <vt:lpstr>                    Creating database</vt:lpstr>
      <vt:lpstr>Flask </vt:lpstr>
      <vt:lpstr>Page with available routes and data </vt:lpstr>
      <vt:lpstr>Visualisation </vt:lpstr>
      <vt:lpstr>Covid 19 Dashboard</vt:lpstr>
      <vt:lpstr>Dashboard</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Covid-19</dc:title>
  <dc:creator>Adam Fletcher</dc:creator>
  <cp:lastModifiedBy>Adam Fletcher</cp:lastModifiedBy>
  <cp:revision>18</cp:revision>
  <dcterms:created xsi:type="dcterms:W3CDTF">2022-03-10T20:42:19Z</dcterms:created>
  <dcterms:modified xsi:type="dcterms:W3CDTF">2022-03-12T11:37:52Z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